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1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A0F12-04F7-2535-CB0D-F2FA7FC699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4DF4E-6016-4039-BF4E-94E73082DA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D58E8-012A-296E-8808-D2706146D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75C4A-15AD-6121-2070-7470A1C3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07A8A-02DD-5416-E6C3-5295ECC19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042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5A50-BC17-A50A-5A0A-3CC21FC8F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2DA121-0951-B100-309B-8A2A9CBC8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19A54-678B-CF48-8BC9-92B522244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ED12E-B9C7-013C-25F7-B60079DB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A0156-D5E3-93FA-360D-06AAE321A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79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407EC2-FE9B-17FA-6E42-5B0B19FA8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7F0913-94BC-DA3A-1FD0-67D16583DA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5C4B5-57B5-07FD-22C1-DEDA265A7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CEAA9-1BCA-E216-618B-ACBC98E5E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D7B5B-2EDA-D33F-0D58-A330252E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03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1652A-6498-BDDA-D1F6-8C002F822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9CBA9-D71C-FB0F-947F-2F980024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7CCA8-DAA1-868D-BAE6-8DF9D5CA9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F32DE-3293-9DF9-FAC1-80BC8F51D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196E2-7374-36BB-A403-3D5B42B13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023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7321-0492-F92D-6C8D-754757017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02357-D63F-E980-173C-36CD752E4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B61F-B865-6FF1-1F2E-95EACBAB4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58DAA-5CBC-36D3-C285-B58E129D6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8FC04-3D07-6CF8-90E0-4F4F2B3D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38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B653-917C-7242-B6BA-0E749B9E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4FFA7-2890-9018-5E9C-5C0386F56D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74048-7B22-A54F-4B40-DBB513929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13437-A959-3291-A2B8-1D11D2F4F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DEA3C4-8728-CAB2-CE8B-2EDD06013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9B86B-FC99-71E7-26B6-FD83540B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6998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DAEA-8164-BDCA-5F44-89200D4FA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4849B-4D57-E67C-9677-F0E5A1841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244EA-F938-436A-95AD-5139F35DC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E3AAC8-A185-2F90-2D54-3D438ECC1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99DEA6-3AD8-4E16-60FA-9711FB679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95D927-1373-D9B1-2F13-52C77EFC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EBBD9-2B95-0008-0BC7-E5C7E582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234B1-5CFF-BC25-BD0C-10402E374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76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4DB7-2907-12C5-57C6-5B6B22CFB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57EEA2-1719-B30A-6C55-11AE5E1EB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3C010-A466-14DB-4B5A-8406E49F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3AEDE-5D08-82F9-CF5E-B0073449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46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4DB9DD-1CB9-9FB9-1F15-7E117EB2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C206C6-3F16-DEDE-F96B-0B1A4643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3686D-02A4-4A92-AA5A-C7C939B4E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001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5C199-316A-6655-9A4E-ECB429E4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7B7C9-6F67-B97F-7E1D-3C301D385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41815-534F-0250-A183-3D24C50D6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FCDAAC-C08A-EAE6-B373-3744343B2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7C67F-A2DB-A168-C57C-F121BDD51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4CE01D-C4DF-66FD-1715-3AB4B7EB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70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135AF-E964-A4F5-0D0B-5066B4710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A57270-96F2-CF91-CCCC-8FC8CC33EB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30AD1-6684-8629-9765-90C4002FC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3B926-A907-72BE-8948-F78F8C983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AE8F8-6419-ABA6-36F6-7404EFD94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3FAB0-71E8-F076-EE8A-C888FAF1D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679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FD5F5-F3A9-A3DD-D0F2-5D0BF9AB5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D3471-D7BE-5C75-E8C8-DB4BAB188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BAFE4-CCE8-6F4E-6611-BACA012DD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6A8AD-CB8F-4B63-88CC-7EE07B00BF14}" type="datetimeFigureOut">
              <a:rPr lang="en-IN" smtClean="0"/>
              <a:t>Wed, April 2, 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567FB-CE88-F0A3-847A-00A9A6F90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4C01F-A526-26BA-5F80-1302423B7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9435C-0228-4A7F-A486-A07A96AADF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66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CF3BBC-BD3D-BD1A-DDE0-9239D6424A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69" t="8399" r="5251" b="7089"/>
          <a:stretch/>
        </p:blipFill>
        <p:spPr>
          <a:xfrm>
            <a:off x="0" y="0"/>
            <a:ext cx="122011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63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9E2396-92D7-4A0A-4546-2453A399D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15" y="105004"/>
            <a:ext cx="5134692" cy="8668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531D98-FF9B-7736-1B35-BFD6EE8AD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446" y="971900"/>
            <a:ext cx="3874852" cy="2906139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BDD44723-24F2-F57D-C494-7EEF42F2BF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1507" y="1172583"/>
            <a:ext cx="280076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Poppins" panose="020B0502040204020203" pitchFamily="2" charset="0"/>
              </a:rPr>
              <a:t>Smart Email Assistant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Poppins" panose="020B0502040204020203" pitchFamily="2" charset="0"/>
              </a:rPr>
            </a:b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Poppins" panose="020B0502040204020203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9492D3BD-0C10-FC82-E2A1-5DE8D7A822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1507" y="1461940"/>
            <a:ext cx="463780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Primarily toolbar button + sidebar injection;</a:t>
            </a:r>
          </a:p>
          <a:p>
            <a:pPr marL="285750" marR="0" lvl="0" indent="-28575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Relies on DOM manipulation.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3C1E45-8772-AB43-4CC5-19BE3587EF28}"/>
              </a:ext>
            </a:extLst>
          </p:cNvPr>
          <p:cNvSpPr txBox="1"/>
          <p:nvPr/>
        </p:nvSpPr>
        <p:spPr>
          <a:xfrm>
            <a:off x="5871507" y="2582294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Poppins" panose="00000500000000000000" pitchFamily="2" charset="0"/>
              </a:rPr>
              <a:t>Gemini Gem (External Tool)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Poppins" panose="00000500000000000000" pitchFamily="2" charset="0"/>
              </a:rPr>
            </a:b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Poppins" panose="00000500000000000000" pitchFamily="2" charset="0"/>
            </a:endParaRP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221CFD2E-C225-6FA4-F422-BAF6FA936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1507" y="2905459"/>
            <a:ext cx="452239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No direct Gmail integration; </a:t>
            </a:r>
          </a:p>
          <a:p>
            <a:pPr marL="285750" marR="0" lvl="0" indent="-28575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Requires opening a separate window, </a:t>
            </a:r>
            <a:b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</a:b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copy-pasting email content, </a:t>
            </a:r>
            <a:b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</a:b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and copy-pasting replies back into Gmail.</a:t>
            </a:r>
            <a:endParaRPr kumimoji="0" lang="en-US" altLang="en-US" sz="15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A8FA8004-7EF0-4307-A362-62C965A1D2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9885" y="4287746"/>
            <a:ext cx="232146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Poppins" panose="00000500000000000000" pitchFamily="2" charset="0"/>
              </a:rPr>
              <a:t>Emily AI Extension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16">
            <a:extLst>
              <a:ext uri="{FF2B5EF4-FFF2-40B4-BE49-F238E27FC236}">
                <a16:creationId xmlns:a16="http://schemas.microsoft.com/office/drawing/2014/main" id="{C3A05367-9213-3990-5F4E-57F8195AF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9885" y="4610911"/>
            <a:ext cx="585769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Deep integration; </a:t>
            </a:r>
          </a:p>
          <a:p>
            <a:pPr marL="285750" marR="0" lvl="0" indent="-28575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Appears native to Gmail; </a:t>
            </a:r>
          </a:p>
          <a:p>
            <a:pPr marL="285750" marR="0" lvl="0" indent="-28575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Often includes features like smart snippets </a:t>
            </a:r>
            <a:b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</a:b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Poppins" panose="00000500000000000000" pitchFamily="2" charset="0"/>
              </a:rPr>
              <a:t>and reply summaries integrated into the compose view.</a:t>
            </a:r>
            <a:endParaRPr kumimoji="0" lang="en-US" altLang="en-US" sz="15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372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3" grpId="0"/>
      <p:bldP spid="21" grpId="0"/>
      <p:bldP spid="24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822AD5-F345-A161-BCD1-F0DC826F0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6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48ABE9-7428-E4AA-BFB6-EEA006F4F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47" y="455827"/>
            <a:ext cx="3391373" cy="790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2CC515-87DE-6566-15A0-BBB87E75B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99" y="1246512"/>
            <a:ext cx="10012172" cy="18481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D44289-C2A5-F2FF-0132-05A04FDE7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051" y="2966014"/>
            <a:ext cx="10012172" cy="1838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00A462-B0CF-F38D-482E-0C610EDB08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851" y="4804596"/>
            <a:ext cx="10348426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0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99F4D8-BE2B-91DC-C775-BB405F55F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57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E28571-3F0D-737D-1302-2B6BC35F6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12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8DD8FC-4E6C-8310-AAFA-331A793C5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260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74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Suyash Baoney</dc:creator>
  <cp:lastModifiedBy>Suyash Baoney</cp:lastModifiedBy>
  <cp:revision>2</cp:revision>
  <dcterms:created xsi:type="dcterms:W3CDTF">2025-04-01T20:33:35Z</dcterms:created>
  <dcterms:modified xsi:type="dcterms:W3CDTF">2025-04-01T21:11:08Z</dcterms:modified>
</cp:coreProperties>
</file>

<file path=docProps/thumbnail.jpeg>
</file>